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3"/>
  </p:notesMasterIdLst>
  <p:sldIdLst>
    <p:sldId id="1238" r:id="rId2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4" d="100"/>
          <a:sy n="64" d="100"/>
        </p:scale>
        <p:origin x="133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C2213E-8453-4E62-98A0-B110D8BADAD1}" type="datetimeFigureOut">
              <a:rPr lang="pt-BR" smtClean="0"/>
              <a:t>17/05/2021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D32EBF-3964-47BE-8C64-782A4EFB9FC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896069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datastorytelling.com.br/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7B632-8C91-4600-95CA-622626D7BFCE}" type="datetimeFigureOut">
              <a:rPr lang="pt-BR" smtClean="0"/>
              <a:t>17/05/2021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ACF264-E047-44B7-95A0-9B48966C6E1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613402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7B632-8C91-4600-95CA-622626D7BFCE}" type="datetimeFigureOut">
              <a:rPr lang="pt-BR" smtClean="0"/>
              <a:t>17/05/2021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ACF264-E047-44B7-95A0-9B48966C6E1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715313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7B632-8C91-4600-95CA-622626D7BFCE}" type="datetimeFigureOut">
              <a:rPr lang="pt-BR" smtClean="0"/>
              <a:t>17/05/2021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ACF264-E047-44B7-95A0-9B48966C6E1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831677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7B632-8C91-4600-95CA-622626D7BFCE}" type="datetimeFigureOut">
              <a:rPr lang="pt-BR" smtClean="0"/>
              <a:t>17/05/2021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ACF264-E047-44B7-95A0-9B48966C6E1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477520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7B632-8C91-4600-95CA-622626D7BFCE}" type="datetimeFigureOut">
              <a:rPr lang="pt-BR" smtClean="0"/>
              <a:t>17/05/2021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ACF264-E047-44B7-95A0-9B48966C6E1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378834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7B632-8C91-4600-95CA-622626D7BFCE}" type="datetimeFigureOut">
              <a:rPr lang="pt-BR" smtClean="0"/>
              <a:t>17/05/2021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ACF264-E047-44B7-95A0-9B48966C6E1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944524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7B632-8C91-4600-95CA-622626D7BFCE}" type="datetimeFigureOut">
              <a:rPr lang="pt-BR" smtClean="0"/>
              <a:t>17/05/2021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ACF264-E047-44B7-95A0-9B48966C6E1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570085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7B632-8C91-4600-95CA-622626D7BFCE}" type="datetimeFigureOut">
              <a:rPr lang="pt-BR" smtClean="0"/>
              <a:t>17/05/2021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ACF264-E047-44B7-95A0-9B48966C6E1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865446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7B632-8C91-4600-95CA-622626D7BFCE}" type="datetimeFigureOut">
              <a:rPr lang="pt-BR" smtClean="0"/>
              <a:t>17/05/2021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ACF264-E047-44B7-95A0-9B48966C6E1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442444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7B632-8C91-4600-95CA-622626D7BFCE}" type="datetimeFigureOut">
              <a:rPr lang="pt-BR" smtClean="0"/>
              <a:t>17/05/2021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ACF264-E047-44B7-95A0-9B48966C6E1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458120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7B632-8C91-4600-95CA-622626D7BFCE}" type="datetimeFigureOut">
              <a:rPr lang="pt-BR" smtClean="0"/>
              <a:t>17/05/2021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ACF264-E047-44B7-95A0-9B48966C6E1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78245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with frame " userDrawn="1">
  <p:cSld name="Title slide with frame 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6"/>
          <p:cNvSpPr/>
          <p:nvPr/>
        </p:nvSpPr>
        <p:spPr>
          <a:xfrm>
            <a:off x="63632" y="115578"/>
            <a:ext cx="9778737" cy="6187423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9044" tIns="99044" rIns="99044" bIns="99044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950"/>
          </a:p>
        </p:txBody>
      </p:sp>
      <p:sp>
        <p:nvSpPr>
          <p:cNvPr id="173" name="Google Shape;173;p26"/>
          <p:cNvSpPr txBox="1">
            <a:spLocks noGrp="1"/>
          </p:cNvSpPr>
          <p:nvPr>
            <p:ph type="sldNum" idx="12"/>
          </p:nvPr>
        </p:nvSpPr>
        <p:spPr>
          <a:xfrm>
            <a:off x="9261046" y="6217623"/>
            <a:ext cx="594425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 sz="13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1pPr>
            <a:lvl2pPr lvl="1" rtl="0">
              <a:buNone/>
              <a:defRPr sz="13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2pPr>
            <a:lvl3pPr lvl="2" rtl="0">
              <a:buNone/>
              <a:defRPr sz="13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3pPr>
            <a:lvl4pPr lvl="3" rtl="0">
              <a:buNone/>
              <a:defRPr sz="13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4pPr>
            <a:lvl5pPr lvl="4" rtl="0">
              <a:buNone/>
              <a:defRPr sz="13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5pPr>
            <a:lvl6pPr lvl="5" rtl="0">
              <a:buNone/>
              <a:defRPr sz="13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6pPr>
            <a:lvl7pPr lvl="6" rtl="0">
              <a:buNone/>
              <a:defRPr sz="13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7pPr>
            <a:lvl8pPr lvl="7" rtl="0">
              <a:buNone/>
              <a:defRPr sz="13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8pPr>
            <a:lvl9pPr lvl="8" rtl="0">
              <a:buNone/>
              <a:defRPr sz="13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9pPr>
          </a:lstStyle>
          <a:p>
            <a:pPr algn="l"/>
            <a:fld id="{00000000-1234-1234-1234-123412341234}" type="slidenum">
              <a:rPr lang="pt-BR" smtClean="0"/>
              <a:pPr algn="l"/>
              <a:t>‹nº›</a:t>
            </a:fld>
            <a:endParaRPr lang="pt-BR">
              <a:solidFill>
                <a:schemeClr val="lt1"/>
              </a:solidFill>
            </a:endParaRP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54F21792-9740-4322-9BF3-10B333C2F3AF}"/>
              </a:ext>
            </a:extLst>
          </p:cNvPr>
          <p:cNvSpPr/>
          <p:nvPr userDrawn="1"/>
        </p:nvSpPr>
        <p:spPr>
          <a:xfrm>
            <a:off x="0" y="6262368"/>
            <a:ext cx="9906000" cy="595632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300" b="1" dirty="0">
                <a:solidFill>
                  <a:schemeClr val="tx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www.datastorytelling.com.br</a:t>
            </a:r>
            <a:endParaRPr lang="pt-BR" sz="1300" b="1" dirty="0">
              <a:solidFill>
                <a:schemeClr val="tx1">
                  <a:lumMod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05948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E7B632-8C91-4600-95CA-622626D7BFCE}" type="datetimeFigureOut">
              <a:rPr lang="pt-BR" smtClean="0"/>
              <a:t>17/05/2021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ACF264-E047-44B7-95A0-9B48966C6E1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036489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>
            <a:extLst>
              <a:ext uri="{FF2B5EF4-FFF2-40B4-BE49-F238E27FC236}">
                <a16:creationId xmlns:a16="http://schemas.microsoft.com/office/drawing/2014/main" id="{6FA08537-7A7A-41AD-9B1C-2F1F4F7CA4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4546"/>
            <a:ext cx="9906000" cy="6061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8EF257CD-5416-4513-88EE-D75EB6B7ABB9}"/>
              </a:ext>
            </a:extLst>
          </p:cNvPr>
          <p:cNvSpPr txBox="1"/>
          <p:nvPr/>
        </p:nvSpPr>
        <p:spPr>
          <a:xfrm>
            <a:off x="7118545" y="1270455"/>
            <a:ext cx="2592983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300" dirty="0"/>
              <a:t>Escreva aqui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0825E59B-30AA-43C4-82B9-CB7859AD4553}"/>
              </a:ext>
            </a:extLst>
          </p:cNvPr>
          <p:cNvSpPr txBox="1"/>
          <p:nvPr/>
        </p:nvSpPr>
        <p:spPr>
          <a:xfrm>
            <a:off x="7108857" y="2835366"/>
            <a:ext cx="2592983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300" dirty="0"/>
              <a:t>Escreva aqui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660C603A-83C2-4F8A-8696-F07B6F2AB082}"/>
              </a:ext>
            </a:extLst>
          </p:cNvPr>
          <p:cNvSpPr txBox="1"/>
          <p:nvPr/>
        </p:nvSpPr>
        <p:spPr>
          <a:xfrm>
            <a:off x="7086304" y="4557212"/>
            <a:ext cx="2592983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300" dirty="0"/>
              <a:t>Escreva aqui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91CE4D62-B45C-405E-95C6-FF8403E8CC8B}"/>
              </a:ext>
            </a:extLst>
          </p:cNvPr>
          <p:cNvSpPr txBox="1"/>
          <p:nvPr/>
        </p:nvSpPr>
        <p:spPr>
          <a:xfrm>
            <a:off x="194472" y="1610039"/>
            <a:ext cx="1296491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300" dirty="0"/>
              <a:t>Escreva aqui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D0021E69-2556-45E2-A16C-1EE0B61A142A}"/>
              </a:ext>
            </a:extLst>
          </p:cNvPr>
          <p:cNvSpPr txBox="1"/>
          <p:nvPr/>
        </p:nvSpPr>
        <p:spPr>
          <a:xfrm>
            <a:off x="233166" y="4512241"/>
            <a:ext cx="1296491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300" dirty="0"/>
              <a:t>Escreva aqui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8003C95A-E9E4-4412-9A48-3714A0FDEEC5}"/>
              </a:ext>
            </a:extLst>
          </p:cNvPr>
          <p:cNvSpPr txBox="1"/>
          <p:nvPr/>
        </p:nvSpPr>
        <p:spPr>
          <a:xfrm>
            <a:off x="1832654" y="1645487"/>
            <a:ext cx="1296491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300" dirty="0"/>
              <a:t>Escreva aqui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D2A90734-2DDD-4561-86B0-3CB0DDD8EA75}"/>
              </a:ext>
            </a:extLst>
          </p:cNvPr>
          <p:cNvSpPr txBox="1"/>
          <p:nvPr/>
        </p:nvSpPr>
        <p:spPr>
          <a:xfrm>
            <a:off x="1832654" y="4527229"/>
            <a:ext cx="1296491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300" dirty="0"/>
              <a:t>Escreva aqui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B0BEF513-8B8E-41D9-A841-FF6CE28751C2}"/>
              </a:ext>
            </a:extLst>
          </p:cNvPr>
          <p:cNvSpPr txBox="1"/>
          <p:nvPr/>
        </p:nvSpPr>
        <p:spPr>
          <a:xfrm>
            <a:off x="3938888" y="1157491"/>
            <a:ext cx="2592983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300" dirty="0"/>
              <a:t>Escreva aqui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27EEF125-EE50-4F30-8710-B39230D31A4B}"/>
              </a:ext>
            </a:extLst>
          </p:cNvPr>
          <p:cNvSpPr txBox="1"/>
          <p:nvPr/>
        </p:nvSpPr>
        <p:spPr>
          <a:xfrm>
            <a:off x="3938887" y="2475324"/>
            <a:ext cx="2592983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300" dirty="0"/>
              <a:t>Escreva aqui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3D7ECE06-75E1-41B7-B21E-5928869C8E9F}"/>
              </a:ext>
            </a:extLst>
          </p:cNvPr>
          <p:cNvSpPr txBox="1"/>
          <p:nvPr/>
        </p:nvSpPr>
        <p:spPr>
          <a:xfrm>
            <a:off x="3860879" y="4167328"/>
            <a:ext cx="2592983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300" dirty="0"/>
              <a:t>Escreva aqui</a:t>
            </a:r>
          </a:p>
        </p:txBody>
      </p:sp>
    </p:spTree>
    <p:extLst>
      <p:ext uri="{BB962C8B-B14F-4D97-AF65-F5344CB8AC3E}">
        <p14:creationId xmlns:p14="http://schemas.microsoft.com/office/powerpoint/2010/main" val="1346368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0000"/>
    </mc:Choice>
    <mc:Fallback xmlns="">
      <p:transition advTm="10000"/>
    </mc:Fallback>
  </mc:AlternateContent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132</TotalTime>
  <Words>20</Words>
  <Application>Microsoft Office PowerPoint</Application>
  <PresentationFormat>Papel A4 (210 x 297 mm)</PresentationFormat>
  <Paragraphs>10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7" baseType="lpstr">
      <vt:lpstr>Arial</vt:lpstr>
      <vt:lpstr>Arvo</vt:lpstr>
      <vt:lpstr>Calibri</vt:lpstr>
      <vt:lpstr>Calibri Light</vt:lpstr>
      <vt:lpstr>Roboto</vt:lpstr>
      <vt:lpstr>Tema do Office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Stefano Carnevalli</dc:creator>
  <cp:lastModifiedBy>Stéfano Carnevalli</cp:lastModifiedBy>
  <cp:revision>13</cp:revision>
  <dcterms:created xsi:type="dcterms:W3CDTF">2021-04-22T21:20:02Z</dcterms:created>
  <dcterms:modified xsi:type="dcterms:W3CDTF">2021-05-18T00:48:10Z</dcterms:modified>
</cp:coreProperties>
</file>