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64" r:id="rId2"/>
    <p:sldId id="265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213E-8453-4E62-98A0-B110D8BADAD1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2EBF-3964-47BE-8C64-782A4EFB9F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60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Exercício 4 - Impressão A3 – 1 para cada grupo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84CC9BD-BE5D-410A-99C0-81CB3CECE41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70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tastorytelling.com.br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34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53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6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75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88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45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0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54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24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1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2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frame " userDrawn="1">
  <p:cSld name="Title slide with frame 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/>
          <p:nvPr/>
        </p:nvSpPr>
        <p:spPr>
          <a:xfrm>
            <a:off x="63632" y="115578"/>
            <a:ext cx="9778737" cy="61874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50"/>
          </a:p>
        </p:txBody>
      </p:sp>
      <p:sp>
        <p:nvSpPr>
          <p:cNvPr id="173" name="Google Shape;173;p26"/>
          <p:cNvSpPr txBox="1">
            <a:spLocks noGrp="1"/>
          </p:cNvSpPr>
          <p:nvPr>
            <p:ph type="sldNum" idx="12"/>
          </p:nvPr>
        </p:nvSpPr>
        <p:spPr>
          <a:xfrm>
            <a:off x="926104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algn="l"/>
            <a:fld id="{00000000-1234-1234-1234-123412341234}" type="slidenum">
              <a:rPr lang="pt-BR" smtClean="0"/>
              <a:pPr algn="l"/>
              <a:t>‹nº›</a:t>
            </a:fld>
            <a:endParaRPr lang="pt-BR">
              <a:solidFill>
                <a:schemeClr val="lt1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4F21792-9740-4322-9BF3-10B333C2F3AF}"/>
              </a:ext>
            </a:extLst>
          </p:cNvPr>
          <p:cNvSpPr/>
          <p:nvPr userDrawn="1"/>
        </p:nvSpPr>
        <p:spPr>
          <a:xfrm>
            <a:off x="0" y="6262368"/>
            <a:ext cx="9906000" cy="5956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>
                <a:solidFill>
                  <a:schemeClr val="tx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www.datastorytelling.com.br</a:t>
            </a:r>
            <a:endParaRPr lang="pt-BR" sz="1300" b="1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94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 1">
  <p:cSld name="Image background 1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26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64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21" y="813198"/>
            <a:ext cx="9570640" cy="523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94472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598628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978348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382504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612612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016768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385382" y="212684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</p:spTree>
    <p:extLst>
      <p:ext uri="{BB962C8B-B14F-4D97-AF65-F5344CB8AC3E}">
        <p14:creationId xmlns:p14="http://schemas.microsoft.com/office/powerpoint/2010/main" val="372420209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" y="684213"/>
            <a:ext cx="9596438" cy="548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052567" y="2313984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314818" y="2313984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499061" y="2313984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683304" y="2313984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52567" y="3975061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314818" y="3975061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499061" y="3975061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683304" y="3975061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052567" y="5613243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314818" y="5613243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499061" y="5613243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683304" y="5613243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445100" y="704210"/>
            <a:ext cx="10272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dirty="0"/>
              <a:t>Escreva aqui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386726" y="704210"/>
            <a:ext cx="5192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05027368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</TotalTime>
  <Words>52</Words>
  <Application>Microsoft Office PowerPoint</Application>
  <PresentationFormat>Papel A4 (210 x 297 mm)</PresentationFormat>
  <Paragraphs>23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Arvo</vt:lpstr>
      <vt:lpstr>Calibri</vt:lpstr>
      <vt:lpstr>Calibri Light</vt:lpstr>
      <vt:lpstr>Roboto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Stefano Carnevalli</dc:creator>
  <cp:lastModifiedBy>Stéfano Carnevalli</cp:lastModifiedBy>
  <cp:revision>15</cp:revision>
  <dcterms:created xsi:type="dcterms:W3CDTF">2021-04-22T21:20:02Z</dcterms:created>
  <dcterms:modified xsi:type="dcterms:W3CDTF">2021-05-18T00:48:44Z</dcterms:modified>
</cp:coreProperties>
</file>